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431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EEF01-F374-417E-8ABC-B18DC0A80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895FD6D-4FBF-472B-9307-8C4B6418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B8D0A9-B55D-4A7F-8CD0-78AC6B84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81C29D-F5BB-4E9B-84AE-45DE1A1E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6A2EF1-ABD3-46C4-A50B-732EC69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0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E120BF-604A-4955-ADB1-3C15491F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FB70A0-706A-44F0-80A1-D7F01B47B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A1DE8A-C1B0-4825-91B9-6A9C5DED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7AA373-F5DD-42DA-ACBF-22A6B231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2CF695-290A-454D-8298-B4D4F119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2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3704CC-4EE3-4B90-A16F-75F463268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02646F-48EF-4181-83E5-7CBAA674B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36FF0B-BF1F-41B0-BA8D-32CCBEE8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B27163-F5F0-4982-9609-CCB61C0D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F59108-7B9A-4B9B-B345-4AE3CFC5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E82AA-77F6-44F0-8C29-86257A0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4EBAD8-A1EA-4D42-A6E4-F6F05C6F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EBB87F-1EA4-4F71-B243-802EE171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B8A5F5-9F5E-4DD8-89A0-37D08B0C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3C2275-646A-4169-8706-529AF1A9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9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78B47D-EEAF-4735-89D5-91213F25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271584-9D62-40F6-A706-307EC03F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763F6A-EFBE-4BAE-BC25-45D41B38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2B6165-9AA1-42F8-A1B4-21E821CF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062B04-391A-4961-AAC6-3FA2F55A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33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217CFB-8A75-4EA7-85D4-1D8ADFD4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6BC11-96F5-4362-9198-9E2F67CC6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E8BC13D-E977-4BC7-97F5-60E616024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61BA5B-B0AE-4E89-A479-47B5B9AA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F87C71-A042-425F-AA4E-14618943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E26902-8A03-4719-A58E-BC826B96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71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E386A4-AD36-4A27-8241-76E9B098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FB1FBD-38FC-4540-A63A-8461FC04B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493DEA-157F-4D0A-859A-7A9FE2CE8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0951872-3E83-49AA-85CA-BD0F902A4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E5F895-B7D2-4647-A220-257C0EFA0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A4CF8BC-9B27-4C36-A27C-8E148A2F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0CC821-0B1D-4A57-9CBD-E7CB7799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561993-A90D-49DD-9C4F-2C15FB14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9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A5D950-52FA-4CBE-8AA5-AFF81A4D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CD90FDD-29D4-4377-A821-213D016B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7D61D21-A5DD-4CF2-9B7A-BF78219C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24EA70-18DC-454F-AA4E-FD384CA2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6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862B106-F1A8-4B1E-9BF4-65437918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BD5117-55C3-4F7A-AF68-75723D9F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B7B70-9F88-4B84-8197-38DF8A21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63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D951E-CAD6-4586-A160-7B7E3BE7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37033E-13D6-416E-9283-142C8961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B25836-4FA2-43EA-ADA3-4855C3B0C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66768F-78F5-4024-955F-2F3C6CD2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FE4EA7-C02E-4776-ACB5-F2A3F4D9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DA3D53-6D2E-4D1A-A96A-C0BC591E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77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12829A-41BF-420D-B7A4-49C428A7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6EA411-74FD-402F-878E-0B9E296B6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2358D6-3A18-4C83-A882-449550A23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9E9EE6-705D-4CA4-805C-B8323344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F82BB5-54E9-42D9-B904-09528CA5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5A9E48-8116-4A3F-9DA0-C316BF96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11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9A6B195-11F7-47DF-95D2-971D13FD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3E5978-A1FF-41A3-8EF1-112183B6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82BFD5-89AC-4AF0-9E64-5BB196C84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2E33-2C80-4DA3-9B3A-3B0F2DFFD5B5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4C4660-BCF6-483D-86EB-6C4622C5F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12FD16-8A4D-485C-AF1A-80077E8A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F926-FCDB-4B06-83F6-69F8071190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2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A4A70-9F00-4797-B498-F67984F44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FF2A6D-E45D-410E-8CD4-7CABD591C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589D50-8DB8-4718-A3C1-9A916D82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F994708-28B2-4CE1-AABF-A342A50E0DE7}"/>
              </a:ext>
            </a:extLst>
          </p:cNvPr>
          <p:cNvSpPr/>
          <p:nvPr/>
        </p:nvSpPr>
        <p:spPr>
          <a:xfrm>
            <a:off x="8569841" y="4455041"/>
            <a:ext cx="2098159" cy="6005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BDF6A1ED-304D-4528-909B-AF43B8D1D40A}"/>
              </a:ext>
            </a:extLst>
          </p:cNvPr>
          <p:cNvSpPr/>
          <p:nvPr/>
        </p:nvSpPr>
        <p:spPr>
          <a:xfrm rot="19407590">
            <a:off x="7704395" y="4873397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DBE0C-1D5F-417C-B7AE-FC87929FD9A0}"/>
              </a:ext>
            </a:extLst>
          </p:cNvPr>
          <p:cNvSpPr txBox="1"/>
          <p:nvPr/>
        </p:nvSpPr>
        <p:spPr>
          <a:xfrm>
            <a:off x="4856965" y="5492278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가장 먼저 회원가입을 진행합니다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89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780C57-8167-4F03-B32F-24E8BD5C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571"/>
            <a:ext cx="12192000" cy="59128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300C6B2-4661-4DC3-B5BC-D2C8DAEAB46B}"/>
              </a:ext>
            </a:extLst>
          </p:cNvPr>
          <p:cNvSpPr/>
          <p:nvPr/>
        </p:nvSpPr>
        <p:spPr>
          <a:xfrm>
            <a:off x="10877108" y="3545957"/>
            <a:ext cx="999459" cy="25464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9F76A103-845C-45E6-9EF2-C7D7AADB9A2A}"/>
              </a:ext>
            </a:extLst>
          </p:cNvPr>
          <p:cNvSpPr/>
          <p:nvPr/>
        </p:nvSpPr>
        <p:spPr>
          <a:xfrm rot="1243368">
            <a:off x="10007487" y="3338621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90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2557718-292D-49C4-AC70-592BD8EBD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5" y="0"/>
            <a:ext cx="11929589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76DEECE-4E34-46A0-B6FC-F18767DE6A18}"/>
              </a:ext>
            </a:extLst>
          </p:cNvPr>
          <p:cNvSpPr/>
          <p:nvPr/>
        </p:nvSpPr>
        <p:spPr>
          <a:xfrm>
            <a:off x="8048847" y="6119036"/>
            <a:ext cx="999459" cy="419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F0FC42A-561F-4570-84FA-2583F216290E}"/>
              </a:ext>
            </a:extLst>
          </p:cNvPr>
          <p:cNvSpPr/>
          <p:nvPr/>
        </p:nvSpPr>
        <p:spPr>
          <a:xfrm rot="1243368">
            <a:off x="7072902" y="5782186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65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AD73CE-AE28-48BD-A6CD-829FB69B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672"/>
            <a:ext cx="12192000" cy="312865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7E18CBF-0923-41A4-ACCC-CAB642A85468}"/>
              </a:ext>
            </a:extLst>
          </p:cNvPr>
          <p:cNvSpPr/>
          <p:nvPr/>
        </p:nvSpPr>
        <p:spPr>
          <a:xfrm>
            <a:off x="7804298" y="3652283"/>
            <a:ext cx="1020724" cy="462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B0B8132-CAC8-44CB-AB5C-90DAEBACD7EE}"/>
              </a:ext>
            </a:extLst>
          </p:cNvPr>
          <p:cNvSpPr/>
          <p:nvPr/>
        </p:nvSpPr>
        <p:spPr>
          <a:xfrm rot="1243368">
            <a:off x="6820357" y="3317172"/>
            <a:ext cx="840382" cy="45666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14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47F328-CC63-47BE-A028-C9AFB5CD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661987"/>
            <a:ext cx="6924675" cy="553402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9B199AE-070A-4838-949D-EBBF8C278E9A}"/>
              </a:ext>
            </a:extLst>
          </p:cNvPr>
          <p:cNvSpPr/>
          <p:nvPr/>
        </p:nvSpPr>
        <p:spPr>
          <a:xfrm>
            <a:off x="7006856" y="5385390"/>
            <a:ext cx="1020724" cy="462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2193D546-324A-4626-9E5F-C0F1E9DD3C3E}"/>
              </a:ext>
            </a:extLst>
          </p:cNvPr>
          <p:cNvSpPr/>
          <p:nvPr/>
        </p:nvSpPr>
        <p:spPr>
          <a:xfrm rot="1243368">
            <a:off x="6022915" y="5050279"/>
            <a:ext cx="840382" cy="456663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31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30030F-51E9-4E2B-8F1F-EA841142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69" y="0"/>
            <a:ext cx="9666261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C78BE47-CB48-4798-822F-D4ED4CCFADC9}"/>
              </a:ext>
            </a:extLst>
          </p:cNvPr>
          <p:cNvSpPr/>
          <p:nvPr/>
        </p:nvSpPr>
        <p:spPr>
          <a:xfrm>
            <a:off x="8761228" y="3429000"/>
            <a:ext cx="1913860" cy="271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DB38C9-192E-4751-9968-8F5D58316783}"/>
              </a:ext>
            </a:extLst>
          </p:cNvPr>
          <p:cNvSpPr/>
          <p:nvPr/>
        </p:nvSpPr>
        <p:spPr>
          <a:xfrm>
            <a:off x="8761228" y="5803604"/>
            <a:ext cx="1913860" cy="271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7A018CA-ACB2-4283-AE69-92EF84678CFE}"/>
              </a:ext>
            </a:extLst>
          </p:cNvPr>
          <p:cNvSpPr/>
          <p:nvPr/>
        </p:nvSpPr>
        <p:spPr>
          <a:xfrm>
            <a:off x="5415516" y="6218274"/>
            <a:ext cx="1431851" cy="512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440A9630-2854-499C-B8DF-FAA245502ADA}"/>
              </a:ext>
            </a:extLst>
          </p:cNvPr>
          <p:cNvSpPr/>
          <p:nvPr/>
        </p:nvSpPr>
        <p:spPr>
          <a:xfrm rot="1243368">
            <a:off x="7891608" y="3017723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B15D62C2-FF7A-41C4-83E1-4DDF9B906549}"/>
              </a:ext>
            </a:extLst>
          </p:cNvPr>
          <p:cNvSpPr/>
          <p:nvPr/>
        </p:nvSpPr>
        <p:spPr>
          <a:xfrm rot="1243368">
            <a:off x="7891608" y="5460705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1D5A7FB5-7316-4DA0-B9E4-08E9F8749FFA}"/>
              </a:ext>
            </a:extLst>
          </p:cNvPr>
          <p:cNvSpPr/>
          <p:nvPr/>
        </p:nvSpPr>
        <p:spPr>
          <a:xfrm rot="1243368">
            <a:off x="4545896" y="5927499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61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CC83C0-1957-437A-8380-A73F04D8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91" y="0"/>
            <a:ext cx="1051201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D843E08-94BF-46B2-AF5B-5E424DFAC051}"/>
              </a:ext>
            </a:extLst>
          </p:cNvPr>
          <p:cNvSpPr/>
          <p:nvPr/>
        </p:nvSpPr>
        <p:spPr>
          <a:xfrm>
            <a:off x="3157870" y="4258340"/>
            <a:ext cx="1456660" cy="653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CC9278E5-A636-4FE3-84BA-B86859C2E0EA}"/>
              </a:ext>
            </a:extLst>
          </p:cNvPr>
          <p:cNvSpPr/>
          <p:nvPr/>
        </p:nvSpPr>
        <p:spPr>
          <a:xfrm rot="1243368">
            <a:off x="2288249" y="3868328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84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F00E853-002F-4CF4-BBC4-E6B8BE90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7" y="0"/>
            <a:ext cx="10729885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86A8D56-48C6-4D26-B612-484DB8842115}"/>
              </a:ext>
            </a:extLst>
          </p:cNvPr>
          <p:cNvSpPr/>
          <p:nvPr/>
        </p:nvSpPr>
        <p:spPr>
          <a:xfrm>
            <a:off x="3168503" y="3747975"/>
            <a:ext cx="3434316" cy="388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AF60495-940D-430E-88D0-36F8293AA5B3}"/>
              </a:ext>
            </a:extLst>
          </p:cNvPr>
          <p:cNvSpPr/>
          <p:nvPr/>
        </p:nvSpPr>
        <p:spPr>
          <a:xfrm>
            <a:off x="3168502" y="4247707"/>
            <a:ext cx="2732567" cy="388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EF106AC-D4EA-4146-8AB3-A185EC03070F}"/>
              </a:ext>
            </a:extLst>
          </p:cNvPr>
          <p:cNvSpPr/>
          <p:nvPr/>
        </p:nvSpPr>
        <p:spPr>
          <a:xfrm>
            <a:off x="7680251" y="4357577"/>
            <a:ext cx="2732567" cy="388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6466A1-C378-4948-A887-8BFBA9EC8AC5}"/>
              </a:ext>
            </a:extLst>
          </p:cNvPr>
          <p:cNvSpPr/>
          <p:nvPr/>
        </p:nvSpPr>
        <p:spPr>
          <a:xfrm>
            <a:off x="3147235" y="6322919"/>
            <a:ext cx="3965946" cy="4268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AB37D0D-2D86-4279-AFDF-9C002B83CFA1}"/>
              </a:ext>
            </a:extLst>
          </p:cNvPr>
          <p:cNvSpPr/>
          <p:nvPr/>
        </p:nvSpPr>
        <p:spPr>
          <a:xfrm>
            <a:off x="3147235" y="5353759"/>
            <a:ext cx="2753834" cy="42689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E5885960-8250-47FB-AC69-A7C41C45A46C}"/>
              </a:ext>
            </a:extLst>
          </p:cNvPr>
          <p:cNvSpPr/>
          <p:nvPr/>
        </p:nvSpPr>
        <p:spPr>
          <a:xfrm rot="1243368">
            <a:off x="2298882" y="3373981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0B5AF37-BE23-4CCC-9F7F-AE8712BEBDA9}"/>
              </a:ext>
            </a:extLst>
          </p:cNvPr>
          <p:cNvSpPr/>
          <p:nvPr/>
        </p:nvSpPr>
        <p:spPr>
          <a:xfrm rot="1243368">
            <a:off x="2298881" y="3948202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7FC44D8-E7FF-4BE6-B688-77731D15B2C9}"/>
              </a:ext>
            </a:extLst>
          </p:cNvPr>
          <p:cNvSpPr/>
          <p:nvPr/>
        </p:nvSpPr>
        <p:spPr>
          <a:xfrm rot="1243368">
            <a:off x="6810630" y="4088954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3DE59184-FC49-438A-A4F1-AE076C26AE4F}"/>
              </a:ext>
            </a:extLst>
          </p:cNvPr>
          <p:cNvSpPr/>
          <p:nvPr/>
        </p:nvSpPr>
        <p:spPr>
          <a:xfrm rot="1243368">
            <a:off x="2128761" y="6042026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94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8E90AE-C268-4724-8EE9-589B9A4A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739"/>
            <a:ext cx="12192000" cy="469452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9A1CD60-5DC8-4120-8C17-169A0A4D9D32}"/>
              </a:ext>
            </a:extLst>
          </p:cNvPr>
          <p:cNvSpPr/>
          <p:nvPr/>
        </p:nvSpPr>
        <p:spPr>
          <a:xfrm>
            <a:off x="2243470" y="1982972"/>
            <a:ext cx="6847367" cy="52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9103FF-2F43-4D2D-9B8C-8BA67272109C}"/>
              </a:ext>
            </a:extLst>
          </p:cNvPr>
          <p:cNvSpPr/>
          <p:nvPr/>
        </p:nvSpPr>
        <p:spPr>
          <a:xfrm>
            <a:off x="2243470" y="2831040"/>
            <a:ext cx="3568995" cy="52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F8470DB-5010-41DB-B508-C763B011E527}"/>
              </a:ext>
            </a:extLst>
          </p:cNvPr>
          <p:cNvSpPr/>
          <p:nvPr/>
        </p:nvSpPr>
        <p:spPr>
          <a:xfrm>
            <a:off x="2243469" y="3392796"/>
            <a:ext cx="3568995" cy="52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2A5263-7325-4F8B-9CE9-AE223966093F}"/>
              </a:ext>
            </a:extLst>
          </p:cNvPr>
          <p:cNvSpPr/>
          <p:nvPr/>
        </p:nvSpPr>
        <p:spPr>
          <a:xfrm>
            <a:off x="4378840" y="4820341"/>
            <a:ext cx="2867247" cy="6816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D4AFCB6A-638C-4B6C-87B7-A2E913CBF45F}"/>
              </a:ext>
            </a:extLst>
          </p:cNvPr>
          <p:cNvSpPr/>
          <p:nvPr/>
        </p:nvSpPr>
        <p:spPr>
          <a:xfrm rot="1243368">
            <a:off x="1278156" y="1699285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F5811531-4ED9-45D5-8B3B-366A1813DAFF}"/>
              </a:ext>
            </a:extLst>
          </p:cNvPr>
          <p:cNvSpPr/>
          <p:nvPr/>
        </p:nvSpPr>
        <p:spPr>
          <a:xfrm rot="1243368">
            <a:off x="1373850" y="2676900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B4070-7F43-4577-97CC-972621BCF13E}"/>
              </a:ext>
            </a:extLst>
          </p:cNvPr>
          <p:cNvSpPr txBox="1"/>
          <p:nvPr/>
        </p:nvSpPr>
        <p:spPr>
          <a:xfrm>
            <a:off x="9186530" y="1985630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기업명 및 부서는 반드시</a:t>
            </a:r>
            <a:endParaRPr lang="en-US" altLang="ko-KR" dirty="0"/>
          </a:p>
          <a:p>
            <a:pPr algn="ctr"/>
            <a:r>
              <a:rPr lang="en-US" altLang="ko-KR" dirty="0"/>
              <a:t>‘</a:t>
            </a:r>
            <a:r>
              <a:rPr lang="ko-KR" altLang="en-US" dirty="0"/>
              <a:t>사단법인 윌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F85812B-A7D9-4E6F-88E3-96EF6A8A6796}"/>
              </a:ext>
            </a:extLst>
          </p:cNvPr>
          <p:cNvSpPr/>
          <p:nvPr/>
        </p:nvSpPr>
        <p:spPr>
          <a:xfrm rot="1243368">
            <a:off x="1331318" y="3231992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95A0245-CE86-4694-B9C7-D8BBEE74E450}"/>
              </a:ext>
            </a:extLst>
          </p:cNvPr>
          <p:cNvSpPr/>
          <p:nvPr/>
        </p:nvSpPr>
        <p:spPr>
          <a:xfrm rot="1243368">
            <a:off x="3509219" y="4835255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35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7817B6-DD75-427E-A0B1-4534901D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9521"/>
            <a:ext cx="12192000" cy="125895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1531D0A-8ECC-4CB9-857B-46FED6740E61}"/>
              </a:ext>
            </a:extLst>
          </p:cNvPr>
          <p:cNvSpPr/>
          <p:nvPr/>
        </p:nvSpPr>
        <p:spPr>
          <a:xfrm>
            <a:off x="1520456" y="3428999"/>
            <a:ext cx="5709684" cy="462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EDBF3172-7292-4B25-8EBC-E089BA98C1DD}"/>
              </a:ext>
            </a:extLst>
          </p:cNvPr>
          <p:cNvSpPr/>
          <p:nvPr/>
        </p:nvSpPr>
        <p:spPr>
          <a:xfrm rot="1243368">
            <a:off x="650835" y="3344674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82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896B44-DF39-476A-9C1A-BBD4386B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29" y="0"/>
            <a:ext cx="10512942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31ACC79-D768-4E1A-ADEC-20AA4E04363D}"/>
              </a:ext>
            </a:extLst>
          </p:cNvPr>
          <p:cNvSpPr/>
          <p:nvPr/>
        </p:nvSpPr>
        <p:spPr>
          <a:xfrm>
            <a:off x="6209414" y="5438554"/>
            <a:ext cx="1935125" cy="1313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2F04DB79-5447-4DB7-A75E-790EFD7C834B}"/>
              </a:ext>
            </a:extLst>
          </p:cNvPr>
          <p:cNvSpPr/>
          <p:nvPr/>
        </p:nvSpPr>
        <p:spPr>
          <a:xfrm rot="1243368">
            <a:off x="5339794" y="4891712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14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A6DEBF-D0CE-4B14-8E95-21189722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21" y="0"/>
            <a:ext cx="1033875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5881387-53D6-4358-BD74-69A17E3737FC}"/>
              </a:ext>
            </a:extLst>
          </p:cNvPr>
          <p:cNvSpPr/>
          <p:nvPr/>
        </p:nvSpPr>
        <p:spPr>
          <a:xfrm>
            <a:off x="926621" y="122273"/>
            <a:ext cx="10131239" cy="1345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C7DA954D-2746-4DB3-8708-C4DD8C55FC13}"/>
              </a:ext>
            </a:extLst>
          </p:cNvPr>
          <p:cNvSpPr/>
          <p:nvPr/>
        </p:nvSpPr>
        <p:spPr>
          <a:xfrm rot="19215603">
            <a:off x="9571551" y="587447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6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A5FE1B7-2D27-4FC0-B377-15FF80A03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466"/>
            <a:ext cx="12192000" cy="49250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BEDFEE0-4DB4-4399-8319-4E1B7F2DC6F9}"/>
              </a:ext>
            </a:extLst>
          </p:cNvPr>
          <p:cNvSpPr/>
          <p:nvPr/>
        </p:nvSpPr>
        <p:spPr>
          <a:xfrm>
            <a:off x="2509284" y="1121735"/>
            <a:ext cx="3721395" cy="52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DAD0D19-B585-4D99-8229-99F4AF6DA040}"/>
              </a:ext>
            </a:extLst>
          </p:cNvPr>
          <p:cNvSpPr/>
          <p:nvPr/>
        </p:nvSpPr>
        <p:spPr>
          <a:xfrm rot="18395717">
            <a:off x="1777888" y="1894645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D7DBB0-2056-49FC-8EEE-18E7BE76FFFC}"/>
              </a:ext>
            </a:extLst>
          </p:cNvPr>
          <p:cNvSpPr/>
          <p:nvPr/>
        </p:nvSpPr>
        <p:spPr>
          <a:xfrm>
            <a:off x="9027042" y="4878572"/>
            <a:ext cx="1577163" cy="639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9F39C455-EBD8-4713-BCB9-93C54A0716B8}"/>
              </a:ext>
            </a:extLst>
          </p:cNvPr>
          <p:cNvSpPr/>
          <p:nvPr/>
        </p:nvSpPr>
        <p:spPr>
          <a:xfrm rot="1243368">
            <a:off x="8157422" y="4752998"/>
            <a:ext cx="822874" cy="414671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46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13</Words>
  <Application>Microsoft Office PowerPoint</Application>
  <PresentationFormat>와이드스크린</PresentationFormat>
  <Paragraphs>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유리</dc:creator>
  <cp:lastModifiedBy>오 유리</cp:lastModifiedBy>
  <cp:revision>1</cp:revision>
  <dcterms:created xsi:type="dcterms:W3CDTF">2021-10-20T01:25:21Z</dcterms:created>
  <dcterms:modified xsi:type="dcterms:W3CDTF">2021-10-20T08:32:07Z</dcterms:modified>
</cp:coreProperties>
</file>